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" ContentType="audio/x-wav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C3A"/>
    <a:srgbClr val="FF3386"/>
    <a:srgbClr val="E11111"/>
    <a:srgbClr val="80DBE0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ECFF8-3184-4FA7-9298-FDA452AE771B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699BA-427A-499C-9DC1-7F9EDBD3947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699BA-427A-499C-9DC1-7F9EDBD3947A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699BA-427A-499C-9DC1-7F9EDBD3947A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67D8C6-E91C-4F15-9A30-C9A93F2D91CA}" type="datetimeFigureOut">
              <a:rPr lang="en-US" smtClean="0"/>
              <a:pPr/>
              <a:t>12/29/2015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182064-7086-4684-B3DF-661B0EFF6D6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camp\Badal_Pe_Paon_Hain_-_Sukhwinder_Singh_-_128Kbps_-_www.DjRaag.Net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camp\1lUIYTwUKKQz.128_1451131676942.mp3" TargetMode="External"/><Relationship Id="rId6" Type="http://schemas.openxmlformats.org/officeDocument/2006/relationships/image" Target="../media/image56.gif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camp\1lUIYTwUKKQz.128_1451131676942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80DBE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57224" y="0"/>
            <a:ext cx="778674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6529390" cy="3714776"/>
          </a:xfrm>
        </p:spPr>
        <p:txBody>
          <a:bodyPr>
            <a:noAutofit/>
          </a:bodyPr>
          <a:lstStyle/>
          <a:p>
            <a:pPr algn="ctr"/>
            <a:r>
              <a:rPr lang="en-IN" sz="5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7 Days Special NSS Camp </a:t>
            </a:r>
            <a:br>
              <a:rPr lang="en-IN" sz="5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</a:br>
            <a:r>
              <a:rPr lang="en-IN" sz="5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(2015)</a:t>
            </a:r>
            <a:endParaRPr lang="en-IN" sz="5400" dirty="0"/>
          </a:p>
        </p:txBody>
      </p:sp>
      <p:pic>
        <p:nvPicPr>
          <p:cNvPr id="1028" name="Picture 4" descr="C:\Users\USER\Desktop\camp\NSS first day\IMG_20151223_115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30962">
            <a:off x="4209998" y="3838383"/>
            <a:ext cx="4476592" cy="3021618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9" name="Picture 5" descr="C:\Users\USER\Desktop\camp\blood grp camp\IMG_20151228_102507.jpg"/>
          <p:cNvPicPr>
            <a:picLocks noChangeAspect="1" noChangeArrowheads="1"/>
          </p:cNvPicPr>
          <p:nvPr/>
        </p:nvPicPr>
        <p:blipFill>
          <a:blip r:embed="rId6" cstate="print"/>
          <a:srcRect t="10254" b="22193"/>
          <a:stretch>
            <a:fillRect/>
          </a:stretch>
        </p:blipFill>
        <p:spPr bwMode="auto">
          <a:xfrm>
            <a:off x="0" y="-1"/>
            <a:ext cx="9144001" cy="685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adal_Pe_Paon_Hain_-_Sukhwinder_Singh_-_128Kbps_-_www.DjRaag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36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BE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BE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0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1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IMG-20150814-WA0002_1439570981686.jpg"/>
          <p:cNvPicPr>
            <a:picLocks noChangeAspect="1" noChangeArrowheads="1"/>
          </p:cNvPicPr>
          <p:nvPr/>
        </p:nvPicPr>
        <p:blipFill>
          <a:blip r:embed="rId4"/>
          <a:srcRect t="38667"/>
          <a:stretch>
            <a:fillRect/>
          </a:stretch>
        </p:blipFill>
        <p:spPr bwMode="auto">
          <a:xfrm>
            <a:off x="1643042" y="3000372"/>
            <a:ext cx="6215106" cy="3286124"/>
          </a:xfrm>
          <a:prstGeom prst="rect">
            <a:avLst/>
          </a:prstGeom>
          <a:noFill/>
        </p:spPr>
      </p:pic>
      <p:pic>
        <p:nvPicPr>
          <p:cNvPr id="4100" name="Picture 4" descr="C:\Users\USER\Desktop\876413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81175" cy="1600200"/>
          </a:xfrm>
          <a:prstGeom prst="rect">
            <a:avLst/>
          </a:prstGeom>
          <a:noFill/>
        </p:spPr>
      </p:pic>
      <p:pic>
        <p:nvPicPr>
          <p:cNvPr id="4101" name="Picture 5" descr="C:\Users\USER\Desktop\Colours Of India-[christmasmobicom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0"/>
            <a:ext cx="2428860" cy="24288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357166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dirty="0" smtClean="0">
                <a:solidFill>
                  <a:srgbClr val="FC4C3A"/>
                </a:solidFill>
              </a:rPr>
              <a:t>JA</a:t>
            </a:r>
            <a:r>
              <a:rPr lang="en-IN" sz="7200" dirty="0" smtClean="0">
                <a:solidFill>
                  <a:schemeClr val="bg1"/>
                </a:solidFill>
              </a:rPr>
              <a:t>I HI</a:t>
            </a:r>
            <a:r>
              <a:rPr lang="en-IN" sz="7200" dirty="0" smtClean="0">
                <a:solidFill>
                  <a:srgbClr val="00B050"/>
                </a:solidFill>
              </a:rPr>
              <a:t>ND</a:t>
            </a:r>
            <a:r>
              <a:rPr lang="en-IN" sz="7200" dirty="0" smtClean="0">
                <a:solidFill>
                  <a:srgbClr val="FF0000"/>
                </a:solidFill>
              </a:rPr>
              <a:t>!</a:t>
            </a:r>
            <a:endParaRPr lang="en-IN" sz="7200" dirty="0">
              <a:solidFill>
                <a:srgbClr val="FF0000"/>
              </a:solidFill>
            </a:endParaRPr>
          </a:p>
        </p:txBody>
      </p:sp>
      <p:pic>
        <p:nvPicPr>
          <p:cNvPr id="10" name="1lUIYTwUKKQz.128_14511316769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214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hecker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aksi D 20150305_080043_1425522915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429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en-IN" sz="4400" dirty="0" smtClean="0">
                <a:solidFill>
                  <a:srgbClr val="7030A0"/>
                </a:solidFill>
              </a:rPr>
              <a:t>The opening ceremony</a:t>
            </a:r>
            <a:endParaRPr lang="en-IN" sz="44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USER\Desktop\presentation\IMG_20151223_1407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3929066"/>
            <a:ext cx="4742223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:\Users\USER\Desktop\presentation\IMG_20151223_123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221457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4" name="Picture 6" descr="C:\Users\USER\Desktop\camp\NSS first day\IMG_20151223_123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2071677"/>
            <a:ext cx="3571900" cy="225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6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n-IN" sz="4400" i="1" u="sng" dirty="0" smtClean="0">
                <a:solidFill>
                  <a:srgbClr val="E11111"/>
                </a:solidFill>
              </a:rPr>
              <a:t>Camp activities</a:t>
            </a:r>
            <a:endParaRPr lang="en-IN" sz="4400" i="1" u="sng" dirty="0">
              <a:solidFill>
                <a:srgbClr val="E11111"/>
              </a:solidFill>
            </a:endParaRPr>
          </a:p>
        </p:txBody>
      </p:sp>
      <p:pic>
        <p:nvPicPr>
          <p:cNvPr id="5" name="Picture 2" descr="C:\Users\USER\Desktop\New folder\New folder\canstock146269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7500990" cy="5012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camp\blood grp camp\IMG_20151228_131712.jpg"/>
          <p:cNvPicPr>
            <a:picLocks noChangeAspect="1" noChangeArrowheads="1"/>
          </p:cNvPicPr>
          <p:nvPr/>
        </p:nvPicPr>
        <p:blipFill>
          <a:blip r:embed="rId4" cstate="print"/>
          <a:srcRect t="5797" r="-1" b="15942"/>
          <a:stretch>
            <a:fillRect/>
          </a:stretch>
        </p:blipFill>
        <p:spPr bwMode="auto">
          <a:xfrm>
            <a:off x="285720" y="4714884"/>
            <a:ext cx="3286148" cy="1928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USER\Desktop\camp\blood grp camp\IMG_20151228_124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42918"/>
            <a:ext cx="3643338" cy="2732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C:\Users\USER\Desktop\camp\blood grp camp\IMG_20151228_124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714356"/>
            <a:ext cx="3400340" cy="255025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4" name="Picture 6" descr="C:\Users\USER\Desktop\camp\blood grp camp\IMG_20151228_124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571744"/>
            <a:ext cx="3776530" cy="2832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USER\Desktop\camp\blood grp camp\IMG_20151228_1201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2740" y="4071942"/>
            <a:ext cx="3381260" cy="253594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9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3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3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9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900"/>
                            </p:stCondLst>
                            <p:childTnLst>
                              <p:par>
                                <p:cTn id="63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900"/>
                            </p:stCondLst>
                            <p:childTnLst>
                              <p:par>
                                <p:cTn id="80" presetID="21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900"/>
                            </p:stCondLst>
                            <p:childTnLst>
                              <p:par>
                                <p:cTn id="8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Project Work\pics used\graphic_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67600" cy="631844"/>
          </a:xfrm>
        </p:spPr>
        <p:txBody>
          <a:bodyPr>
            <a:noAutofit/>
          </a:bodyPr>
          <a:lstStyle/>
          <a:p>
            <a:pPr algn="ctr"/>
            <a:r>
              <a:rPr lang="e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Yoga</a:t>
            </a:r>
            <a:endParaRPr lang="en-I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presentation\IMG_20151224_092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214842" cy="2543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presentation\IMG_20151224_0942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407196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presentation\IMG_20151226_092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86256"/>
            <a:ext cx="4357686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esktop\presentation\IMG_20151226_092745.jpg"/>
          <p:cNvPicPr>
            <a:picLocks noChangeAspect="1" noChangeArrowheads="1"/>
          </p:cNvPicPr>
          <p:nvPr/>
        </p:nvPicPr>
        <p:blipFill>
          <a:blip r:embed="rId6" cstate="print"/>
          <a:srcRect r="452" b="10909"/>
          <a:stretch>
            <a:fillRect/>
          </a:stretch>
        </p:blipFill>
        <p:spPr bwMode="auto">
          <a:xfrm>
            <a:off x="285720" y="1857364"/>
            <a:ext cx="3929090" cy="20139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USER\Desktop\presentation\IMG_20151226_094621.jpg"/>
          <p:cNvPicPr>
            <a:picLocks noChangeAspect="1" noChangeArrowheads="1"/>
          </p:cNvPicPr>
          <p:nvPr/>
        </p:nvPicPr>
        <p:blipFill>
          <a:blip r:embed="rId7" cstate="print"/>
          <a:srcRect l="12766" t="26241" r="44681" b="14184"/>
          <a:stretch>
            <a:fillRect/>
          </a:stretch>
        </p:blipFill>
        <p:spPr bwMode="auto">
          <a:xfrm>
            <a:off x="1714480" y="0"/>
            <a:ext cx="1785950" cy="1785926"/>
          </a:xfrm>
          <a:prstGeom prst="star7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3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en-IN" sz="4400" dirty="0" smtClean="0"/>
              <a:t>The breakfast arrangement</a:t>
            </a:r>
            <a:endParaRPr lang="en-IN" sz="4400" dirty="0"/>
          </a:p>
        </p:txBody>
      </p:sp>
      <p:pic>
        <p:nvPicPr>
          <p:cNvPr id="4098" name="Picture 2" descr="C:\Users\USER\Desktop\presentation\IMG_20151224_144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429108"/>
            <a:ext cx="2857488" cy="2428892"/>
          </a:xfrm>
          <a:prstGeom prst="rect">
            <a:avLst/>
          </a:prstGeom>
          <a:noFill/>
        </p:spPr>
      </p:pic>
      <p:pic>
        <p:nvPicPr>
          <p:cNvPr id="4099" name="Picture 3" descr="C:\Users\USER\Desktop\presentation\IMG_20151224_13040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8835" cy="2189127"/>
          </a:xfrm>
          <a:prstGeom prst="rect">
            <a:avLst/>
          </a:prstGeom>
          <a:noFill/>
        </p:spPr>
      </p:pic>
      <p:pic>
        <p:nvPicPr>
          <p:cNvPr id="4100" name="Picture 4" descr="C:\Users\USER\Desktop\presentation\IMG_20151224_114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785926"/>
            <a:ext cx="3066160" cy="2071702"/>
          </a:xfrm>
          <a:prstGeom prst="rect">
            <a:avLst/>
          </a:prstGeom>
          <a:noFill/>
        </p:spPr>
      </p:pic>
      <p:pic>
        <p:nvPicPr>
          <p:cNvPr id="4101" name="Picture 5" descr="C:\Users\USER\Desktop\presentation\IMG_20151225_093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286124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4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/>
          <a:lstStyle/>
          <a:p>
            <a:pPr algn="ctr"/>
            <a:r>
              <a:rPr lang="en-IN" dirty="0" smtClean="0"/>
              <a:t>Rallies by </a:t>
            </a:r>
            <a:r>
              <a:rPr lang="en-IN" sz="4400" dirty="0" smtClean="0"/>
              <a:t>nss</a:t>
            </a:r>
            <a:r>
              <a:rPr lang="en-IN" dirty="0" smtClean="0"/>
              <a:t> volunteers</a:t>
            </a:r>
            <a:endParaRPr lang="en-IN" dirty="0"/>
          </a:p>
        </p:txBody>
      </p:sp>
      <p:pic>
        <p:nvPicPr>
          <p:cNvPr id="5122" name="Picture 2" descr="C:\Users\USER\Desktop\presentation\IMG_20151223_154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85794"/>
            <a:ext cx="4869045" cy="3439166"/>
          </a:xfrm>
          <a:prstGeom prst="rect">
            <a:avLst/>
          </a:prstGeom>
          <a:noFill/>
        </p:spPr>
      </p:pic>
      <p:pic>
        <p:nvPicPr>
          <p:cNvPr id="5123" name="Picture 3" descr="C:\Users\USER\Desktop\presentation\IMG_20151223_154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66376"/>
            <a:ext cx="4034857" cy="2991624"/>
          </a:xfrm>
          <a:prstGeom prst="rect">
            <a:avLst/>
          </a:prstGeom>
          <a:noFill/>
        </p:spPr>
      </p:pic>
      <p:pic>
        <p:nvPicPr>
          <p:cNvPr id="5124" name="Picture 4" descr="C:\Users\USER\Desktop\presentation\IMG_20151227_113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4429156" cy="3321866"/>
          </a:xfrm>
          <a:prstGeom prst="rect">
            <a:avLst/>
          </a:prstGeom>
          <a:noFill/>
        </p:spPr>
      </p:pic>
      <p:pic>
        <p:nvPicPr>
          <p:cNvPr id="5125" name="Picture 5" descr="C:\Users\USER\Desktop\camp\Nss 3rd day\IMG_20151225_110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071810"/>
            <a:ext cx="4810063" cy="3416575"/>
          </a:xfrm>
          <a:prstGeom prst="rect">
            <a:avLst/>
          </a:prstGeom>
          <a:noFill/>
        </p:spPr>
      </p:pic>
      <p:pic>
        <p:nvPicPr>
          <p:cNvPr id="5126" name="Picture 6" descr="C:\Users\USER\Desktop\camp\NSS first day\IMG_20151223_1533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-285776"/>
            <a:ext cx="4643469" cy="2786082"/>
          </a:xfrm>
          <a:prstGeom prst="rect">
            <a:avLst/>
          </a:prstGeom>
          <a:noFill/>
        </p:spPr>
      </p:pic>
      <p:pic>
        <p:nvPicPr>
          <p:cNvPr id="5127" name="Picture 7" descr="C:\Users\USER\Desktop\camp\picst\IMG_20151227_1139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96892"/>
            <a:ext cx="4214810" cy="3161108"/>
          </a:xfrm>
          <a:prstGeom prst="rect">
            <a:avLst/>
          </a:prstGeom>
          <a:noFill/>
        </p:spPr>
      </p:pic>
      <p:pic>
        <p:nvPicPr>
          <p:cNvPr id="10" name="1lUIYTwUKKQz.128_1451131676942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1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8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6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9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14396"/>
          </a:xfrm>
        </p:spPr>
        <p:txBody>
          <a:bodyPr>
            <a:normAutofit/>
          </a:bodyPr>
          <a:lstStyle/>
          <a:p>
            <a:pPr algn="ctr"/>
            <a:r>
              <a:rPr lang="e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activities</a:t>
            </a:r>
            <a:endParaRPr lang="en-IN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presentation\IMG_20151225_15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00570"/>
            <a:ext cx="3196430" cy="2214578"/>
          </a:xfrm>
          <a:prstGeom prst="doubleWave">
            <a:avLst/>
          </a:prstGeom>
          <a:noFill/>
        </p:spPr>
      </p:pic>
      <p:pic>
        <p:nvPicPr>
          <p:cNvPr id="4099" name="Picture 3" descr="C:\Users\USER\Desktop\presentation\IMG_20151225_145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000372"/>
            <a:ext cx="2285920" cy="1371552"/>
          </a:xfrm>
          <a:prstGeom prst="doubleWave">
            <a:avLst/>
          </a:prstGeom>
          <a:noFill/>
        </p:spPr>
      </p:pic>
      <p:pic>
        <p:nvPicPr>
          <p:cNvPr id="4100" name="Picture 4" descr="C:\Users\USER\Desktop\presentation\IMG_20151225_115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2881237" cy="1728742"/>
          </a:xfrm>
          <a:prstGeom prst="doubleWave">
            <a:avLst/>
          </a:prstGeom>
          <a:noFill/>
        </p:spPr>
      </p:pic>
      <p:pic>
        <p:nvPicPr>
          <p:cNvPr id="4101" name="Picture 5" descr="C:\Users\USER\Desktop\presentation\IMG_20151225_114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142984"/>
            <a:ext cx="2309690" cy="1732268"/>
          </a:xfrm>
          <a:prstGeom prst="doubleWave">
            <a:avLst/>
          </a:prstGeom>
          <a:noFill/>
        </p:spPr>
      </p:pic>
      <p:pic>
        <p:nvPicPr>
          <p:cNvPr id="4102" name="Picture 6" descr="C:\Users\USER\Desktop\presentation\IMG_20151225_1141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429132"/>
            <a:ext cx="3214710" cy="2250273"/>
          </a:xfrm>
          <a:prstGeom prst="doubleWave">
            <a:avLst/>
          </a:prstGeom>
          <a:noFill/>
        </p:spPr>
      </p:pic>
      <p:pic>
        <p:nvPicPr>
          <p:cNvPr id="4103" name="Picture 7" descr="C:\Users\USER\Desktop\presentation\IMG_20151224_1410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428868"/>
            <a:ext cx="2857520" cy="2143140"/>
          </a:xfrm>
          <a:prstGeom prst="flowChartProcess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104" name="Picture 8" descr="C:\Users\USER\Desktop\camp\Nss 3rd day\IMG_20151225_1147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071810"/>
            <a:ext cx="2262204" cy="1357322"/>
          </a:xfrm>
          <a:prstGeom prst="doubleWave">
            <a:avLst>
              <a:gd name="adj1" fmla="val 6250"/>
              <a:gd name="adj2" fmla="val -2275"/>
            </a:avLst>
          </a:prstGeom>
          <a:noFill/>
        </p:spPr>
      </p:pic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29 0.07726 C -0.36077 0.003 -0.36024 -0.07125 -0.32274 -0.07195 C -0.28524 -0.07264 -0.18976 0.0687 -0.13594 0.0724 C -0.08212 0.0761 -0.05504 -0.05182 0.00017 -0.04951 C 0.05538 -0.04719 0.15087 0.08813 0.19531 0.08697 C 0.23976 0.08582 0.25486 -0.03262 0.26649 -0.05598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0146E-6 C 0.1026 0.11058 0.20538 0.22115 0.1868 0.27944 C 0.16822 0.33773 -0.03334 0.36133 -0.11198 0.34999 C -0.19063 0.33866 -0.25487 0.28499 -0.28542 0.21189 C -0.31598 0.1388 -0.30417 -0.00832 -0.29514 -0.08813 C -0.28612 -0.16793 -0.29549 -0.22229 -0.23125 -0.26648 C -0.16702 -0.31066 0.01128 -0.41799 0.09045 -0.35299 C 0.16961 -0.28799 0.27395 0.02476 0.2434 0.12376 C 0.21284 0.22277 -0.00417 0.25376 -0.09271 0.24081 C -0.18125 0.22786 -0.23021 0.11566 -0.28785 0.04673 C -0.34549 -0.0222 -0.39688 -0.11265 -0.43855 -0.17325 C -0.48021 -0.23386 -0.50886 -0.27504 -0.53733 -0.31621 " pathEditMode="relative" ptsTypes="aaaaaaaaaaaA">
                                      <p:cBhvr>
                                        <p:cTn id="67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2500306"/>
            <a:ext cx="2928958" cy="1785942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smtClean="0"/>
              <a:t>Resource </a:t>
            </a:r>
            <a:br>
              <a:rPr lang="en-IN" sz="4000" b="1" dirty="0" smtClean="0"/>
            </a:br>
            <a:r>
              <a:rPr lang="en-IN" sz="4000" b="1" dirty="0" smtClean="0"/>
              <a:t>person’s </a:t>
            </a:r>
            <a:br>
              <a:rPr lang="en-IN" sz="4000" b="1" dirty="0" smtClean="0"/>
            </a:br>
            <a:r>
              <a:rPr lang="en-IN" sz="4000" b="1" dirty="0" smtClean="0"/>
              <a:t>lectures</a:t>
            </a:r>
            <a:endParaRPr lang="en-IN" sz="4000" b="1" dirty="0"/>
          </a:p>
        </p:txBody>
      </p:sp>
      <p:pic>
        <p:nvPicPr>
          <p:cNvPr id="1026" name="Picture 2" descr="C:\Users\USER\Desktop\presentation\IMG_20151224_114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2571768" cy="1657304"/>
          </a:xfrm>
          <a:prstGeom prst="round1Rect">
            <a:avLst/>
          </a:prstGeom>
          <a:noFill/>
          <a:ln w="38100">
            <a:solidFill>
              <a:srgbClr val="FF3386"/>
            </a:solidFill>
          </a:ln>
        </p:spPr>
      </p:pic>
      <p:pic>
        <p:nvPicPr>
          <p:cNvPr id="1027" name="Picture 3" descr="C:\Users\USER\Desktop\presentation\IMG_20151225_125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143380"/>
            <a:ext cx="2428860" cy="1946661"/>
          </a:xfrm>
          <a:prstGeom prst="round2DiagRect">
            <a:avLst/>
          </a:prstGeom>
          <a:noFill/>
          <a:ln w="38100">
            <a:solidFill>
              <a:srgbClr val="FF3386"/>
            </a:solidFill>
          </a:ln>
        </p:spPr>
      </p:pic>
      <p:pic>
        <p:nvPicPr>
          <p:cNvPr id="1028" name="Picture 4" descr="C:\Users\USER\Desktop\presentation\IMG_20151225_125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38384" cy="2428788"/>
          </a:xfrm>
          <a:prstGeom prst="round2DiagRect">
            <a:avLst/>
          </a:prstGeom>
          <a:noFill/>
          <a:ln w="38100">
            <a:solidFill>
              <a:srgbClr val="FF3386"/>
            </a:solidFill>
          </a:ln>
        </p:spPr>
      </p:pic>
      <p:pic>
        <p:nvPicPr>
          <p:cNvPr id="1029" name="Picture 5" descr="C:\Users\USER\Desktop\presentation\IMG_20151225_1255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9132"/>
            <a:ext cx="2786050" cy="1714512"/>
          </a:xfrm>
          <a:prstGeom prst="round2DiagRect">
            <a:avLst/>
          </a:prstGeom>
          <a:noFill/>
          <a:ln w="38100">
            <a:solidFill>
              <a:srgbClr val="FF3386"/>
            </a:solidFill>
          </a:ln>
        </p:spPr>
      </p:pic>
      <p:pic>
        <p:nvPicPr>
          <p:cNvPr id="1030" name="Picture 6" descr="C:\Users\USER\Desktop\presentation\IMG_20151226_1322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0"/>
            <a:ext cx="2428753" cy="1821565"/>
          </a:xfrm>
          <a:prstGeom prst="round2DiagRect">
            <a:avLst/>
          </a:prstGeom>
          <a:noFill/>
          <a:ln w="38100">
            <a:solidFill>
              <a:srgbClr val="FF3386"/>
            </a:solidFill>
          </a:ln>
        </p:spPr>
      </p:pic>
      <p:pic>
        <p:nvPicPr>
          <p:cNvPr id="1031" name="Picture 7" descr="C:\Users\USER\Desktop\presentation\IMG_20151227_1425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1928802"/>
            <a:ext cx="2357422" cy="1768067"/>
          </a:xfrm>
          <a:prstGeom prst="round2DiagRect">
            <a:avLst/>
          </a:prstGeom>
          <a:noFill/>
          <a:ln w="38100">
            <a:solidFill>
              <a:srgbClr val="FF3386"/>
            </a:solidFill>
          </a:ln>
        </p:spPr>
      </p:pic>
      <p:pic>
        <p:nvPicPr>
          <p:cNvPr id="1032" name="Picture 8" descr="C:\Users\USER\Desktop\presentation\IMG_20151227_1459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4500570"/>
            <a:ext cx="2524004" cy="1893003"/>
          </a:xfrm>
          <a:prstGeom prst="snip2DiagRect">
            <a:avLst/>
          </a:prstGeom>
          <a:noFill/>
          <a:ln>
            <a:solidFill>
              <a:srgbClr val="FF3386"/>
            </a:solidFill>
            <a:prstDash val="lgDashDotDot"/>
          </a:ln>
        </p:spPr>
      </p:pic>
      <p:pic>
        <p:nvPicPr>
          <p:cNvPr id="1033" name="Picture 9" descr="C:\Users\USER\Desktop\camp\picst\IMG_20151227_1424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214290"/>
            <a:ext cx="2762131" cy="2071598"/>
          </a:xfrm>
          <a:prstGeom prst="snip2DiagRect">
            <a:avLst/>
          </a:prstGeom>
          <a:noFill/>
          <a:ln>
            <a:solidFill>
              <a:srgbClr val="FF3386"/>
            </a:solidFill>
            <a:prstDash val="lgDashDotDot"/>
          </a:ln>
        </p:spPr>
      </p:pic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571744"/>
            <a:ext cx="3429024" cy="1857388"/>
          </a:xfrm>
        </p:spPr>
        <p:txBody>
          <a:bodyPr>
            <a:noAutofit/>
          </a:bodyPr>
          <a:lstStyle/>
          <a:p>
            <a:pPr algn="r"/>
            <a:r>
              <a:rPr lang="en-IN" sz="4000" b="1" dirty="0" smtClean="0">
                <a:solidFill>
                  <a:srgbClr val="002060"/>
                </a:solidFill>
              </a:rPr>
              <a:t>Enjoyment by the </a:t>
            </a:r>
            <a:r>
              <a:rPr lang="en-IN" sz="4000" b="1" dirty="0" smtClean="0"/>
              <a:t>NSS volunteers</a:t>
            </a:r>
            <a:endParaRPr lang="en-IN" sz="4000" b="1" dirty="0"/>
          </a:p>
        </p:txBody>
      </p:sp>
      <p:pic>
        <p:nvPicPr>
          <p:cNvPr id="3074" name="Picture 2" descr="C:\Users\USER\Desktop\presentation\IMG_20151225_151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714776" cy="2286016"/>
          </a:xfrm>
          <a:prstGeom prst="rect">
            <a:avLst/>
          </a:prstGeom>
          <a:ln w="88900" cap="sq" cmpd="thickThin">
            <a:solidFill>
              <a:srgbClr val="FF338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USER\Desktop\presentation\IMG_20151225_15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286148" cy="2286016"/>
          </a:xfrm>
          <a:prstGeom prst="rect">
            <a:avLst/>
          </a:prstGeom>
          <a:ln w="88900" cap="sq" cmpd="thickThin">
            <a:solidFill>
              <a:srgbClr val="FF338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USER\Desktop\camp\nss 2nd day\IMG_20151224_16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2071702" cy="2014494"/>
          </a:xfrm>
          <a:prstGeom prst="rect">
            <a:avLst/>
          </a:prstGeom>
          <a:ln w="88900" cap="sq" cmpd="thickThin">
            <a:solidFill>
              <a:srgbClr val="FF338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C:\Users\USER\Desktop\camp\nss 2nd day\IMG_20151224_161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429132"/>
            <a:ext cx="2071606" cy="2171658"/>
          </a:xfrm>
          <a:prstGeom prst="rect">
            <a:avLst/>
          </a:prstGeom>
          <a:ln w="88900" cap="sq" cmpd="thickThin">
            <a:solidFill>
              <a:srgbClr val="FF338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C:\Users\USER\Desktop\camp\nss 2nd day\IMG_20151224_161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929198"/>
            <a:ext cx="3071834" cy="1714512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43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00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364</TotalTime>
  <Words>31</Words>
  <Application>Microsoft Office PowerPoint</Application>
  <PresentationFormat>On-screen Show (4:3)</PresentationFormat>
  <Paragraphs>12</Paragraphs>
  <Slides>10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Slide 1</vt:lpstr>
      <vt:lpstr>The opening ceremony</vt:lpstr>
      <vt:lpstr>Camp activities</vt:lpstr>
      <vt:lpstr>Yoga</vt:lpstr>
      <vt:lpstr>The breakfast arrangement</vt:lpstr>
      <vt:lpstr>Rallies by nss volunteers</vt:lpstr>
      <vt:lpstr>Group activities</vt:lpstr>
      <vt:lpstr>Resource  person’s  lectures</vt:lpstr>
      <vt:lpstr>Enjoyment by the NSS volunteers</vt:lpstr>
      <vt:lpstr>Slide 10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Days NSS Camp  (2015)</dc:title>
  <dc:creator>USER</dc:creator>
  <cp:lastModifiedBy>USER</cp:lastModifiedBy>
  <cp:revision>89</cp:revision>
  <dcterms:created xsi:type="dcterms:W3CDTF">2015-12-27T17:07:05Z</dcterms:created>
  <dcterms:modified xsi:type="dcterms:W3CDTF">2015-12-29T07:42:49Z</dcterms:modified>
</cp:coreProperties>
</file>